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B30C0-679A-41CC-83A0-8F6B9ED463B7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3EA3-4CEC-4634-BC15-3636569C4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099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6B1721-719D-43A8-9D08-168FD3E6B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E72C3C4-4499-4B05-924A-28B793B70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E35738-D322-41AB-AEED-16DB4B262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ACEEC2-4807-46D7-A2E9-220F8390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96426B-5B14-4082-8C81-6405B75E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026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C0DA22-A754-4C5F-9397-EE669B66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F8CAB1E-9CA7-4419-947D-7175A9D87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B84170-9FEB-48F2-BD47-1725EF08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2EB5E0-A218-496D-92C4-946710ED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AB1523-2308-4378-82EE-C0FA148B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59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306C4E2-5930-42A0-B22D-9E36C061B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E1711F5-00D9-490A-9C2B-DB1843152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B7721D-3538-4BF7-BB4B-C3BE1E32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4E5771-B9BC-4D1D-BCBD-D5F5D5AC4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970F57-633B-4EB0-9024-748D9C8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620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E3E39F-6353-44CE-B3EC-5C1F07E5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FEF567-CACA-4D32-88F2-A0717EC35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812475-C9AB-4DD2-A7B4-2A44C0C97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F4426B-51E6-4321-926A-BF7C76CB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DB948F-BD4C-4220-BDC7-B1F325E1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218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FF8A98-2E1E-487A-BD8B-B2514F983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7D74AF-7EB2-4C5F-A750-264F38DA3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706826-205C-4F87-934C-9A9A2BE4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B62501-6C8F-494F-BF3F-F0EBEDF4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86E272-5795-4261-8336-43FB8B9C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42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952416-8B54-46A9-B71C-BF2D6200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4FBBD1-62C6-45ED-BF6C-0FE6B37AB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648FAC-5A24-43AA-AF4A-BBBDFDEB3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155160D-8DAC-4546-8A02-B8EB7DDC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094E58-4297-46BA-AE4B-A660F537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7DF6B0-5A75-478C-B091-36B1010E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528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A4EBDE-295B-49EC-B2F8-E9425D92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B386DF-3A6A-4881-B191-C9A09616C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320727-7AEC-4D48-8ABF-65564FFCD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55D68EE-85B3-4DB2-B384-1F12A1969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E2EFE9D-C6A1-491C-B876-6E3AF3CA3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EEB5C81-5602-438C-BE8D-2A4B2C5A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1A06257-0C65-4237-A276-96ED91FD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EDC81AD-3D07-4DFD-A71D-204B417C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65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CE1BDB-7B90-4969-ACC1-1C5DF9E8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B441543-E81A-46D2-B74F-61034F5B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C67E929-BA77-4639-8B09-4FB9F8C6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F68AF3C-024A-4EC5-AF99-2B5B47F4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319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4048918-E396-467F-9BD6-E916AED5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50086DE-BE8C-4FE9-81D7-34498EBDA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E84A9B8-483C-4172-ACED-A91010F7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952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31881B-41DD-47B3-ACD9-D76CA1DBF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FB9A3D-DB70-4C9F-9DE9-00AB0F6B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64805-EEA0-47EF-9E33-A012CE045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2641658-0E8B-4099-B7BE-32A8E8BBF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565213E-02E3-4899-847D-EF27BACD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E372F2C-EBAF-4D60-89B9-4B498075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11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9DDDC5-2EA4-4C67-8CDF-174C7DA3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1A5F74E-C0A2-4A36-A084-B49D7F86C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1F4230-5A1D-4CCA-8AF2-633A26ECF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63811CF-0612-482A-9A4A-93E6B2207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91BE557-6AB4-40CE-9DBA-E8868358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85729A-3803-48FB-9FFE-22CF3C44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276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5E5FC56-1CD6-4B76-8751-183A875D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6A6CD7-5D97-4413-B33C-7A8BDB554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E1DC1D-454F-46B9-B7FC-4F17E46B2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B828E-6F8D-4C86-B245-B6A7D7F5CA66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382A39-102E-4B76-BF0C-763A18EE7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A4D859-E897-4BAA-AF5B-DD8A9366E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C9DF5-68F7-4842-8DAD-2A0812BFFF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04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jukskoterskormottobak.com/" TargetMode="External"/><Relationship Id="rId2" Type="http://schemas.openxmlformats.org/officeDocument/2006/relationships/hyperlink" Target="https://tobaksfakta.se/save-the-date-tobacco-endgame-seminarium-8-novemb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TS3y0nIeYr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202BAD-ED77-4897-90F5-2E2522FD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771"/>
          </a:xfrm>
        </p:spPr>
        <p:txBody>
          <a:bodyPr/>
          <a:lstStyle/>
          <a:p>
            <a:r>
              <a:rPr lang="sv-SE" dirty="0"/>
              <a:t>Material till dig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873457-5D5D-44B7-A961-867F9443B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3168"/>
            <a:ext cx="10515600" cy="52137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Vilket material behöver du/ni? – Kontakta SmT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Boka 8 november – beredskap inför vecka 47 </a:t>
            </a:r>
            <a:r>
              <a:rPr lang="sv-SE" dirty="0" err="1"/>
              <a:t>bl.a</a:t>
            </a:r>
            <a:r>
              <a:rPr lang="sv-SE" dirty="0"/>
              <a:t> . Mer info </a:t>
            </a:r>
            <a:r>
              <a:rPr lang="sv-SE" dirty="0">
                <a:hlinkClick r:id="rId2"/>
              </a:rPr>
              <a:t>Tobaksfakta</a:t>
            </a:r>
            <a:r>
              <a:rPr lang="sv-SE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hlinkClick r:id="rId3"/>
              </a:rPr>
              <a:t>Sjuksköterskor  mot Tobaks hemsida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hlinkClick r:id="rId4"/>
              </a:rPr>
              <a:t>Nikotinfilm</a:t>
            </a:r>
            <a:r>
              <a:rPr lang="sv-SE" dirty="0"/>
              <a:t> (</a:t>
            </a:r>
            <a:r>
              <a:rPr lang="sv-SE" sz="2000" dirty="0"/>
              <a:t>Nikotinfilmen att sprida i väntrum, skolor, sociala medier osv</a:t>
            </a:r>
            <a:br>
              <a:rPr lang="sv-SE" sz="2000" dirty="0"/>
            </a:br>
            <a:r>
              <a:rPr lang="sv-SE" dirty="0"/>
              <a:t>Går att få sin logga på – för en kostnad för 3000 kr</a:t>
            </a:r>
            <a:br>
              <a:rPr lang="sv-SE" dirty="0"/>
            </a:br>
            <a:r>
              <a:rPr lang="sv-SE" dirty="0"/>
              <a:t>                                                          finns på engelska, spanska och   </a:t>
            </a:r>
            <a:br>
              <a:rPr lang="sv-SE" dirty="0"/>
            </a:br>
            <a:r>
              <a:rPr lang="sv-SE" dirty="0"/>
              <a:t>                                                          arabiska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B9E7ADC-2EF8-4158-875C-AA4ABAC8B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034561"/>
            <a:ext cx="4705731" cy="28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3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5708E1-36A0-44EE-9B3F-B94FBA72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</a:t>
            </a:r>
            <a:r>
              <a:rPr lang="en-US" dirty="0" err="1"/>
              <a:t>flashmob</a:t>
            </a:r>
            <a:r>
              <a:rPr lang="en-US" dirty="0"/>
              <a:t> and Nino &amp; Julia</a:t>
            </a:r>
            <a:br>
              <a:rPr lang="en-US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5AE01F-8FD5-41F4-8625-33F761834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Nino &amp; Julia are a </a:t>
            </a:r>
            <a:r>
              <a:rPr lang="en-US" dirty="0" err="1"/>
              <a:t>dansduo</a:t>
            </a:r>
            <a:r>
              <a:rPr lang="en-US" dirty="0"/>
              <a:t> that became famous by participating in Sweden’s You got Talent in 2019. You find them on </a:t>
            </a:r>
            <a:r>
              <a:rPr lang="en-US" dirty="0" err="1"/>
              <a:t>TikTok</a:t>
            </a:r>
            <a:r>
              <a:rPr lang="en-US" dirty="0"/>
              <a:t> where they inspire young people. They have produced a </a:t>
            </a:r>
            <a:r>
              <a:rPr lang="en-US" dirty="0" err="1"/>
              <a:t>coreograpy</a:t>
            </a:r>
            <a:r>
              <a:rPr lang="en-US" dirty="0"/>
              <a:t> and put it on there </a:t>
            </a:r>
            <a:r>
              <a:rPr lang="en-US" dirty="0" err="1"/>
              <a:t>TiKtokchannel</a:t>
            </a:r>
            <a:r>
              <a:rPr lang="en-US" dirty="0"/>
              <a:t> to encourage children to participate on the 31 of may, or do the dance on </a:t>
            </a:r>
            <a:r>
              <a:rPr lang="en-US" dirty="0" err="1"/>
              <a:t>TikTok</a:t>
            </a:r>
            <a:r>
              <a:rPr lang="en-US" dirty="0"/>
              <a:t> and post it with hashtags: #</a:t>
            </a:r>
            <a:r>
              <a:rPr lang="en-US" dirty="0" err="1"/>
              <a:t>nicotinefreefuture</a:t>
            </a:r>
            <a:r>
              <a:rPr lang="en-US" dirty="0"/>
              <a:t> #</a:t>
            </a:r>
            <a:r>
              <a:rPr lang="en-US" dirty="0" err="1"/>
              <a:t>helpchildrensayno</a:t>
            </a:r>
            <a:r>
              <a:rPr lang="en-US" dirty="0"/>
              <a:t> Here is the </a:t>
            </a:r>
            <a:r>
              <a:rPr lang="en-US" dirty="0" err="1"/>
              <a:t>choreograpy</a:t>
            </a:r>
            <a:r>
              <a:rPr lang="en-US" dirty="0"/>
              <a:t>: https://www.youtube.com/shorts/vmk959mGjlA </a:t>
            </a:r>
          </a:p>
          <a:p>
            <a:r>
              <a:rPr lang="en-US" dirty="0"/>
              <a:t>If you want it as a file - email info@tobaksfakta.se and we will send it to you.</a:t>
            </a:r>
          </a:p>
          <a:p>
            <a:r>
              <a:rPr lang="en-US" dirty="0" err="1"/>
              <a:t>Nino&amp;Julia</a:t>
            </a:r>
            <a:r>
              <a:rPr lang="en-US" dirty="0"/>
              <a:t> in You got talent: https://www.youtube.com/watch?v=vDLU5DSCNnY 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600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206</Words>
  <Application>Microsoft Office PowerPoint</Application>
  <PresentationFormat>Bredbild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Material till dig</vt:lpstr>
      <vt:lpstr>About the flashmob and Nino &amp; Julia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Välkommen!</dc:title>
  <dc:creator>Mona Ringbjer</dc:creator>
  <cp:lastModifiedBy>Mona Ringbjer</cp:lastModifiedBy>
  <cp:revision>9</cp:revision>
  <dcterms:created xsi:type="dcterms:W3CDTF">2022-10-10T09:12:13Z</dcterms:created>
  <dcterms:modified xsi:type="dcterms:W3CDTF">2022-10-19T15:15:54Z</dcterms:modified>
</cp:coreProperties>
</file>