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a Ringbjer" userId="ea2a3f3b228c3d40" providerId="LiveId" clId="{AE1AF926-93FC-457F-A91E-636C3B1B613E}"/>
    <pc:docChg chg="custSel modSld">
      <pc:chgData name="Mona Ringbjer" userId="ea2a3f3b228c3d40" providerId="LiveId" clId="{AE1AF926-93FC-457F-A91E-636C3B1B613E}" dt="2024-03-06T12:54:57.704" v="304" actId="6549"/>
      <pc:docMkLst>
        <pc:docMk/>
      </pc:docMkLst>
      <pc:sldChg chg="modSp mod">
        <pc:chgData name="Mona Ringbjer" userId="ea2a3f3b228c3d40" providerId="LiveId" clId="{AE1AF926-93FC-457F-A91E-636C3B1B613E}" dt="2024-03-06T12:54:57.704" v="304" actId="6549"/>
        <pc:sldMkLst>
          <pc:docMk/>
          <pc:sldMk cId="611328745" sldId="257"/>
        </pc:sldMkLst>
        <pc:spChg chg="mod">
          <ac:chgData name="Mona Ringbjer" userId="ea2a3f3b228c3d40" providerId="LiveId" clId="{AE1AF926-93FC-457F-A91E-636C3B1B613E}" dt="2024-03-06T12:48:21.213" v="247" actId="113"/>
          <ac:spMkLst>
            <pc:docMk/>
            <pc:sldMk cId="611328745" sldId="257"/>
            <ac:spMk id="2" creationId="{C4A0D06C-7FA8-0E8A-A82A-D1E7D5D28966}"/>
          </ac:spMkLst>
        </pc:spChg>
        <pc:spChg chg="mod">
          <ac:chgData name="Mona Ringbjer" userId="ea2a3f3b228c3d40" providerId="LiveId" clId="{AE1AF926-93FC-457F-A91E-636C3B1B613E}" dt="2024-03-06T12:54:57.704" v="304" actId="6549"/>
          <ac:spMkLst>
            <pc:docMk/>
            <pc:sldMk cId="611328745" sldId="257"/>
            <ac:spMk id="3" creationId="{EA4F08C8-D8D5-9135-3EE9-36547DA785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26E5EC-F820-A5EF-2170-772400B54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B5CF37-E638-8443-70BB-A0F4C0AD2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69885C-3B93-896B-3CED-1A1D9821A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4608-29ED-4A32-91A3-D701925C3FAC}" type="datetimeFigureOut">
              <a:rPr lang="sv-SE" smtClean="0"/>
              <a:t>2024-03-06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6E6F66-790A-6E96-3639-33A7BDE21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755C43-B2E7-7387-49F2-F8299C6AE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D9AB-E5C2-4704-B6A4-CAB4524553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180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0B2CAB-D584-6B02-6358-77378E304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3BA84A2-2ADF-7CA0-F8F4-39A5C6EF3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FAD0D16-2980-3273-3515-E210CEF9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4608-29ED-4A32-91A3-D701925C3FAC}" type="datetimeFigureOut">
              <a:rPr lang="sv-SE" smtClean="0"/>
              <a:t>2024-03-06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97B14AF-C0B0-190A-F53B-B7B45CFA4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AE95A2D-763A-2D29-2B86-099D3249A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D9AB-E5C2-4704-B6A4-CAB4524553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295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6BC29FE-DB73-58CA-7BDC-74A8AF0E35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3D9250A-44C5-F3FA-C160-1F6B454F4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45AD58-16C0-7E93-8DFF-4ADF47177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4608-29ED-4A32-91A3-D701925C3FAC}" type="datetimeFigureOut">
              <a:rPr lang="sv-SE" smtClean="0"/>
              <a:t>2024-03-06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A13032-F30D-A6A8-3B54-935C98FD5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730CCD-DFDD-8CF2-1DED-3160C5F0A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D9AB-E5C2-4704-B6A4-CAB4524553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481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FF3D6F-09E9-89A7-DE4B-400C603D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297753-C6FE-FFF3-D495-223D5C62A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B23A49-11DE-C018-337E-8FC887E12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4608-29ED-4A32-91A3-D701925C3FAC}" type="datetimeFigureOut">
              <a:rPr lang="sv-SE" smtClean="0"/>
              <a:t>2024-03-06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8D2782-0B17-BD73-9C3B-570E20C48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B2E31D-09B3-1142-3EE9-4D8C23BF2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D9AB-E5C2-4704-B6A4-CAB4524553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516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06B414-9480-02F3-D52F-EB3D11721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6A3A374-4687-3284-90E7-13EDDE5B0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20CE45F-64F2-A13F-B963-BBBFED419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4608-29ED-4A32-91A3-D701925C3FAC}" type="datetimeFigureOut">
              <a:rPr lang="sv-SE" smtClean="0"/>
              <a:t>2024-03-06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8F0322E-B3C5-2255-0080-165BFAFE9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F2C3A17-C8C4-8D84-B6EC-93E446D2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D9AB-E5C2-4704-B6A4-CAB4524553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698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B69824-4CC7-8F72-CFD3-789B12BE1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AC60BC-855B-5505-F0CA-9E8F009B50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830B56D-60A0-B512-5600-5AC69D22E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811F77F-B99D-C5B0-8003-B2ED70F7A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4608-29ED-4A32-91A3-D701925C3FAC}" type="datetimeFigureOut">
              <a:rPr lang="sv-SE" smtClean="0"/>
              <a:t>2024-03-06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803CEF0-D8EA-5009-7EC4-2014DA150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5341800-52C2-44F9-4DEE-6E59E7693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D9AB-E5C2-4704-B6A4-CAB4524553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174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D8F699-EFE3-161D-5495-EE05ACC7B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EFAF85-6CEC-5CCA-3A05-C667BA914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779386-3CD2-2F57-BA67-87EAFC6C0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558EA72-6B58-82CD-3D61-03E57A17C2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3B44E13-6D26-F102-113B-938ADBECD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931D4DA-C780-FB62-FD74-809477D9E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4608-29ED-4A32-91A3-D701925C3FAC}" type="datetimeFigureOut">
              <a:rPr lang="sv-SE" smtClean="0"/>
              <a:t>2024-03-06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833D7F1-261A-8C00-A66E-8F50791E0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E05A960-8529-3DAF-06BC-7A83DC2B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D9AB-E5C2-4704-B6A4-CAB4524553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316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B29D4A-D101-BEF4-17B9-EDC549744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3D65622-83A4-3226-3FBE-F489D9D7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4608-29ED-4A32-91A3-D701925C3FAC}" type="datetimeFigureOut">
              <a:rPr lang="sv-SE" smtClean="0"/>
              <a:t>2024-03-06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EDE5BCC-FD5B-965F-C95D-6A91DD102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0385FFC-3054-B2D2-9A87-F99F4D32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D9AB-E5C2-4704-B6A4-CAB4524553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91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9F6FDF4-5FDF-C20E-7FBA-AB8C0C102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4608-29ED-4A32-91A3-D701925C3FAC}" type="datetimeFigureOut">
              <a:rPr lang="sv-SE" smtClean="0"/>
              <a:t>2024-03-06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259F5DC-75CE-9AA0-9911-BA0BADD1C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185D285-EC5E-BD75-4C31-397D5692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D9AB-E5C2-4704-B6A4-CAB4524553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821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81D59F-D05D-948A-BB25-516AB6346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9F74C3-092E-ECBE-8C30-54A9D5E1B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2F29F5-557B-3952-E55B-FD8B24E15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2777276-DF68-F852-1BF6-C104D9DDB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4608-29ED-4A32-91A3-D701925C3FAC}" type="datetimeFigureOut">
              <a:rPr lang="sv-SE" smtClean="0"/>
              <a:t>2024-03-06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0868FAB-1FCD-25C8-8B40-0DD7A8142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FA65D94-4C8B-3F8C-7AF7-8FE0DB235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D9AB-E5C2-4704-B6A4-CAB4524553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33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07D918-97DE-F648-3075-C2D4EB256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9FC8617-5EC2-F7F1-723F-78F213D705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0DCF7FD-93F1-D0E5-7572-04866FB00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0936005-C39C-7653-05DA-EA410493A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4608-29ED-4A32-91A3-D701925C3FAC}" type="datetimeFigureOut">
              <a:rPr lang="sv-SE" smtClean="0"/>
              <a:t>2024-03-06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72B1376-E8D1-F13B-0CE8-5D161C374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0FAFDC4-F690-ACC8-BAE7-FB3DA225D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D9AB-E5C2-4704-B6A4-CAB4524553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52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0F712CF-A8FC-D623-9935-9D56A2AB5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AD57AD-49EF-2076-3A0C-9FF60A0A2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DECBBB5-4E7B-00D7-BA0D-D688681351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54608-29ED-4A32-91A3-D701925C3FAC}" type="datetimeFigureOut">
              <a:rPr lang="sv-SE" smtClean="0"/>
              <a:t>2024-03-06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6D614A0-8818-5B44-8F4B-2695F0031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EBB655-C707-B804-CB5E-1565D6F74A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ED9AB-E5C2-4704-B6A4-CAB4524553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919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4A8CFF-5265-16B6-CF0B-DBF04442A6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/>
              <a:t>Valberdningens</a:t>
            </a:r>
            <a:r>
              <a:rPr lang="sv-SE" dirty="0"/>
              <a:t> uppdrag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9CF3AE2-046E-29B6-A887-2E4E6D7C10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716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A0D06C-7FA8-0E8A-A82A-D1E7D5D2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1800" b="1" i="0" dirty="0">
                <a:solidFill>
                  <a:srgbClr val="666666"/>
                </a:solidFill>
                <a:effectLst/>
                <a:latin typeface="Helvetica Neue"/>
              </a:rPr>
              <a:t>Valberedningen uppdrag</a:t>
            </a:r>
            <a:br>
              <a:rPr lang="sv-SE" b="0" i="0" dirty="0">
                <a:solidFill>
                  <a:srgbClr val="666666"/>
                </a:solidFill>
                <a:effectLst/>
                <a:latin typeface="Helvetica Neue"/>
              </a:rPr>
            </a:br>
            <a:r>
              <a:rPr lang="sv-SE" sz="1300" b="0" i="0" dirty="0">
                <a:solidFill>
                  <a:srgbClr val="666666"/>
                </a:solidFill>
                <a:effectLst/>
                <a:latin typeface="Helvetica Neue"/>
              </a:rPr>
              <a:t>ligger direkt under medlemmarna och är därför självständiga från styrelsen.</a:t>
            </a:r>
            <a:endParaRPr lang="sv-SE" sz="13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4F08C8-D8D5-9135-3EE9-36547DA78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b="0" i="0" dirty="0">
                <a:solidFill>
                  <a:srgbClr val="1A1A1A"/>
                </a:solidFill>
                <a:effectLst/>
                <a:latin typeface="HyraSans"/>
              </a:rPr>
              <a:t>Valberedningen består av en sammankallande samt en ledamot.</a:t>
            </a:r>
          </a:p>
          <a:p>
            <a:r>
              <a:rPr lang="sv-SE" sz="1800" b="0" i="0" dirty="0">
                <a:solidFill>
                  <a:srgbClr val="1A1A1A"/>
                </a:solidFill>
                <a:effectLst/>
                <a:latin typeface="HyraSans"/>
              </a:rPr>
              <a:t>Valberedningen väljs på SmT:s årsmöte varje år. </a:t>
            </a:r>
            <a:r>
              <a:rPr lang="sv-SE" sz="1800" dirty="0">
                <a:solidFill>
                  <a:srgbClr val="1A1A1A"/>
                </a:solidFill>
                <a:latin typeface="HyraSans"/>
              </a:rPr>
              <a:t>F</a:t>
            </a:r>
            <a:r>
              <a:rPr lang="sv-SE" sz="1800" b="0" i="0" dirty="0">
                <a:solidFill>
                  <a:srgbClr val="1A1A1A"/>
                </a:solidFill>
                <a:effectLst/>
                <a:latin typeface="HyraSans"/>
              </a:rPr>
              <a:t>örslag till valberedning, ska styrelsen be </a:t>
            </a:r>
            <a:r>
              <a:rPr lang="sv-SE" sz="1800" b="0" i="0">
                <a:solidFill>
                  <a:srgbClr val="1A1A1A"/>
                </a:solidFill>
                <a:effectLst/>
                <a:latin typeface="HyraSans"/>
              </a:rPr>
              <a:t>om från </a:t>
            </a:r>
            <a:r>
              <a:rPr lang="sv-SE" sz="1800" b="0" i="0" dirty="0">
                <a:solidFill>
                  <a:srgbClr val="1A1A1A"/>
                </a:solidFill>
                <a:effectLst/>
                <a:latin typeface="HyraSans"/>
              </a:rPr>
              <a:t>medlemmarna.</a:t>
            </a:r>
          </a:p>
          <a:p>
            <a:r>
              <a:rPr lang="sv-SE" sz="1800" dirty="0">
                <a:solidFill>
                  <a:srgbClr val="1A1A1A"/>
                </a:solidFill>
                <a:latin typeface="HyraSans"/>
              </a:rPr>
              <a:t>V</a:t>
            </a:r>
            <a:r>
              <a:rPr lang="sv-SE" sz="1800" b="0" i="0" dirty="0">
                <a:solidFill>
                  <a:srgbClr val="1A1A1A"/>
                </a:solidFill>
                <a:effectLst/>
                <a:latin typeface="HyraSans"/>
              </a:rPr>
              <a:t>alberednings uppgift är att ta fram förslag till </a:t>
            </a:r>
            <a:r>
              <a:rPr lang="sv-SE" sz="1800" dirty="0">
                <a:solidFill>
                  <a:srgbClr val="1A1A1A"/>
                </a:solidFill>
                <a:latin typeface="HyraSans"/>
              </a:rPr>
              <a:t>ordförande,</a:t>
            </a:r>
            <a:r>
              <a:rPr lang="sv-SE" sz="1800" b="0" i="0" dirty="0">
                <a:solidFill>
                  <a:srgbClr val="1A1A1A"/>
                </a:solidFill>
                <a:effectLst/>
                <a:latin typeface="HyraSans"/>
              </a:rPr>
              <a:t> ledamöter och revisorer till styrelsen.</a:t>
            </a:r>
          </a:p>
          <a:p>
            <a:r>
              <a:rPr lang="sv-SE" sz="1800" b="0" i="0" dirty="0">
                <a:solidFill>
                  <a:srgbClr val="1A1A1A"/>
                </a:solidFill>
                <a:effectLst/>
                <a:latin typeface="HyraSans"/>
              </a:rPr>
              <a:t>Valberedningen får protokoll från konstituerande mötet för underlag till uppdraget.</a:t>
            </a:r>
          </a:p>
          <a:p>
            <a:r>
              <a:rPr lang="sv-SE" sz="1800" b="0" i="0" dirty="0">
                <a:solidFill>
                  <a:srgbClr val="1A1A1A"/>
                </a:solidFill>
                <a:effectLst/>
                <a:latin typeface="HyraSans"/>
              </a:rPr>
              <a:t>Valberedningen ska kontakta styrelseledamöter</a:t>
            </a:r>
            <a:r>
              <a:rPr lang="sv-SE" sz="1800" dirty="0">
                <a:solidFill>
                  <a:srgbClr val="1A1A1A"/>
                </a:solidFill>
                <a:latin typeface="HyraSans"/>
              </a:rPr>
              <a:t> vars mandattid utgår, senast 2 månader före årsmötet, för fråga om eventuellt omval. Årsmöte genomförs före aprils utgång.</a:t>
            </a:r>
          </a:p>
          <a:p>
            <a:r>
              <a:rPr lang="sv-SE" sz="1800" b="0" i="0" dirty="0">
                <a:solidFill>
                  <a:srgbClr val="1A1A1A"/>
                </a:solidFill>
                <a:effectLst/>
                <a:latin typeface="HyraSans"/>
              </a:rPr>
              <a:t>Ledamöter som vill avgå före mandattiden slut ska själva kontakt valberedningen.</a:t>
            </a:r>
          </a:p>
          <a:p>
            <a:r>
              <a:rPr lang="sv-SE" sz="1800" dirty="0">
                <a:solidFill>
                  <a:srgbClr val="666666"/>
                </a:solidFill>
                <a:latin typeface="Helvetica Neue"/>
              </a:rPr>
              <a:t>Valberedningen kan läsa</a:t>
            </a:r>
            <a:r>
              <a:rPr lang="sv-SE" sz="1800" b="0" i="0" dirty="0">
                <a:solidFill>
                  <a:srgbClr val="666666"/>
                </a:solidFill>
                <a:effectLst/>
                <a:latin typeface="Helvetica Neue"/>
              </a:rPr>
              <a:t> protokoll från styrelsemöten som skickas ut från kansliet eller</a:t>
            </a:r>
            <a:r>
              <a:rPr lang="sv-SE" sz="1800" dirty="0">
                <a:solidFill>
                  <a:srgbClr val="666666"/>
                </a:solidFill>
                <a:latin typeface="Helvetica Neue"/>
              </a:rPr>
              <a:t>/och</a:t>
            </a:r>
            <a:r>
              <a:rPr lang="sv-SE" sz="1800" b="0" i="0" dirty="0">
                <a:solidFill>
                  <a:srgbClr val="666666"/>
                </a:solidFill>
                <a:effectLst/>
                <a:latin typeface="Helvetica Neue"/>
              </a:rPr>
              <a:t> delta på ett styrelsemöte med inbjudan av styrelsen.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32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134</Words>
  <Application>Microsoft Office PowerPoint</Application>
  <PresentationFormat>Bredbild</PresentationFormat>
  <Paragraphs>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HyraSans</vt:lpstr>
      <vt:lpstr>Office-tema</vt:lpstr>
      <vt:lpstr>Valberdningens uppdrag</vt:lpstr>
      <vt:lpstr>Valberedningen uppdrag ligger direkt under medlemmarna och är därför självständiga från styrelsen.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Valberdningens uppdrag</dc:title>
  <dc:creator>Mona Ringbjer</dc:creator>
  <cp:lastModifiedBy>Mona Ringbjer</cp:lastModifiedBy>
  <cp:revision>1</cp:revision>
  <dcterms:created xsi:type="dcterms:W3CDTF">2024-02-19T17:21:16Z</dcterms:created>
  <dcterms:modified xsi:type="dcterms:W3CDTF">2024-03-06T12:55:05Z</dcterms:modified>
</cp:coreProperties>
</file>