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</p:sldIdLst>
  <p:sldSz cx="6858000" cy="9144000" type="screen4x3"/>
  <p:notesSz cx="6797675" cy="9926638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5522"/>
    <a:srgbClr val="FFFFCC"/>
    <a:srgbClr val="FFCC99"/>
    <a:srgbClr val="CF4717"/>
    <a:srgbClr val="F84A63"/>
    <a:srgbClr val="E38C4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5" d="100"/>
          <a:sy n="85" d="100"/>
        </p:scale>
        <p:origin x="-2406" y="336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ktangel 11"/>
          <p:cNvSpPr/>
          <p:nvPr/>
        </p:nvSpPr>
        <p:spPr>
          <a:xfrm>
            <a:off x="0" y="0"/>
            <a:ext cx="6858000" cy="9144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ektangel med rundade hörn 12"/>
          <p:cNvSpPr/>
          <p:nvPr/>
        </p:nvSpPr>
        <p:spPr>
          <a:xfrm>
            <a:off x="48985" y="93007"/>
            <a:ext cx="6760029" cy="8922935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Underrubrik 8"/>
          <p:cNvSpPr>
            <a:spLocks noGrp="1"/>
          </p:cNvSpPr>
          <p:nvPr>
            <p:ph type="subTitle" idx="1"/>
          </p:nvPr>
        </p:nvSpPr>
        <p:spPr>
          <a:xfrm>
            <a:off x="971550" y="4267200"/>
            <a:ext cx="4800600" cy="21336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v-SE" smtClean="0"/>
              <a:t>Klicka här för att ändra format på underrubrik i bakgrunden</a:t>
            </a:r>
            <a:endParaRPr kumimoji="0" lang="en-US"/>
          </a:p>
        </p:txBody>
      </p:sp>
      <p:sp>
        <p:nvSpPr>
          <p:cNvPr id="28" name="Platshållare för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8436A-A566-4005-ACFD-25B2636D6824}" type="datetimeFigureOut">
              <a:rPr lang="sv-SE" smtClean="0"/>
              <a:t>2020-11-28</a:t>
            </a:fld>
            <a:endParaRPr lang="sv-SE"/>
          </a:p>
        </p:txBody>
      </p:sp>
      <p:sp>
        <p:nvSpPr>
          <p:cNvPr id="17" name="Platshållare för sidfot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29" name="Platshållare för bildnumm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FE7DF0A8-C6D2-4563-A4C2-FDC1153AC2B8}" type="slidenum">
              <a:rPr lang="sv-SE" smtClean="0"/>
              <a:t>‹#›</a:t>
            </a:fld>
            <a:endParaRPr lang="sv-SE"/>
          </a:p>
        </p:txBody>
      </p:sp>
      <p:sp>
        <p:nvSpPr>
          <p:cNvPr id="7" name="Rektangel 6"/>
          <p:cNvSpPr/>
          <p:nvPr/>
        </p:nvSpPr>
        <p:spPr>
          <a:xfrm>
            <a:off x="47199" y="1932405"/>
            <a:ext cx="6766153" cy="203646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ktangel 9"/>
          <p:cNvSpPr/>
          <p:nvPr/>
        </p:nvSpPr>
        <p:spPr>
          <a:xfrm>
            <a:off x="47199" y="1862294"/>
            <a:ext cx="6766153" cy="160773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ktangel 10"/>
          <p:cNvSpPr/>
          <p:nvPr/>
        </p:nvSpPr>
        <p:spPr>
          <a:xfrm>
            <a:off x="47199" y="3968865"/>
            <a:ext cx="6766153" cy="147376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ubrik 7"/>
          <p:cNvSpPr>
            <a:spLocks noGrp="1"/>
          </p:cNvSpPr>
          <p:nvPr>
            <p:ph type="ctrTitle"/>
          </p:nvPr>
        </p:nvSpPr>
        <p:spPr>
          <a:xfrm>
            <a:off x="342900" y="2007908"/>
            <a:ext cx="6172200" cy="1960033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8436A-A566-4005-ACFD-25B2636D6824}" type="datetimeFigureOut">
              <a:rPr lang="sv-SE" smtClean="0"/>
              <a:t>2020-11-28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DF0A8-C6D2-4563-A4C2-FDC1153AC2B8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4972050" y="366189"/>
            <a:ext cx="1508760" cy="7802033"/>
          </a:xfrm>
        </p:spPr>
        <p:txBody>
          <a:bodyPr vert="eaVert"/>
          <a:lstStyle/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685800" y="366188"/>
            <a:ext cx="4171950" cy="7802033"/>
          </a:xfrm>
        </p:spPr>
        <p:txBody>
          <a:bodyPr vert="eaVert"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8436A-A566-4005-ACFD-25B2636D6824}" type="datetimeFigureOut">
              <a:rPr lang="sv-SE" smtClean="0"/>
              <a:t>2020-11-28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DF0A8-C6D2-4563-A4C2-FDC1153AC2B8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8436A-A566-4005-ACFD-25B2636D6824}" type="datetimeFigureOut">
              <a:rPr lang="sv-SE" smtClean="0"/>
              <a:t>2020-11-28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DF0A8-C6D2-4563-A4C2-FDC1153AC2B8}" type="slidenum">
              <a:rPr lang="sv-SE" smtClean="0"/>
              <a:t>‹#›</a:t>
            </a:fld>
            <a:endParaRPr lang="sv-SE"/>
          </a:p>
        </p:txBody>
      </p:sp>
      <p:sp>
        <p:nvSpPr>
          <p:cNvPr id="8" name="Platshållare för innehåll 7"/>
          <p:cNvSpPr>
            <a:spLocks noGrp="1"/>
          </p:cNvSpPr>
          <p:nvPr>
            <p:ph sz="quarter" idx="1"/>
          </p:nvPr>
        </p:nvSpPr>
        <p:spPr>
          <a:xfrm>
            <a:off x="685800" y="1930400"/>
            <a:ext cx="5829300" cy="6096000"/>
          </a:xfrm>
        </p:spPr>
        <p:txBody>
          <a:bodyPr vert="horz"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vsnittsrubrik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ktangel 10"/>
          <p:cNvSpPr/>
          <p:nvPr/>
        </p:nvSpPr>
        <p:spPr>
          <a:xfrm>
            <a:off x="0" y="0"/>
            <a:ext cx="6858000" cy="9144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ektangel med rundade hörn 9"/>
          <p:cNvSpPr/>
          <p:nvPr/>
        </p:nvSpPr>
        <p:spPr>
          <a:xfrm>
            <a:off x="48985" y="93007"/>
            <a:ext cx="6760029" cy="8922935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41735" y="1270001"/>
            <a:ext cx="5829300" cy="1816100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541735" y="3397251"/>
            <a:ext cx="5829300" cy="1784349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8436A-A566-4005-ACFD-25B2636D6824}" type="datetimeFigureOut">
              <a:rPr lang="sv-SE" smtClean="0"/>
              <a:t>2020-11-28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600075" y="8229600"/>
            <a:ext cx="3000375" cy="609600"/>
          </a:xfrm>
        </p:spPr>
        <p:txBody>
          <a:bodyPr/>
          <a:lstStyle/>
          <a:p>
            <a:endParaRPr lang="sv-SE"/>
          </a:p>
        </p:txBody>
      </p:sp>
      <p:sp>
        <p:nvSpPr>
          <p:cNvPr id="7" name="Rektangel 6"/>
          <p:cNvSpPr/>
          <p:nvPr/>
        </p:nvSpPr>
        <p:spPr>
          <a:xfrm flipV="1">
            <a:off x="52060" y="3169107"/>
            <a:ext cx="6760136" cy="12192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ktangel 7"/>
          <p:cNvSpPr/>
          <p:nvPr/>
        </p:nvSpPr>
        <p:spPr>
          <a:xfrm>
            <a:off x="51860" y="3121967"/>
            <a:ext cx="6760336" cy="6095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ktangel 8"/>
          <p:cNvSpPr/>
          <p:nvPr/>
        </p:nvSpPr>
        <p:spPr>
          <a:xfrm>
            <a:off x="51230" y="3291840"/>
            <a:ext cx="6760966" cy="6096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109728" y="8278368"/>
            <a:ext cx="342900" cy="609600"/>
          </a:xfrm>
        </p:spPr>
        <p:txBody>
          <a:bodyPr/>
          <a:lstStyle/>
          <a:p>
            <a:fld id="{FE7DF0A8-C6D2-4563-A4C2-FDC1153AC2B8}" type="slidenum">
              <a:rPr lang="sv-SE" smtClean="0"/>
              <a:t>‹#›</a:t>
            </a:fld>
            <a:endParaRPr lang="sv-S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8436A-A566-4005-ACFD-25B2636D6824}" type="datetimeFigureOut">
              <a:rPr lang="sv-SE" smtClean="0"/>
              <a:t>2020-11-28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DF0A8-C6D2-4563-A4C2-FDC1153AC2B8}" type="slidenum">
              <a:rPr lang="sv-SE" smtClean="0"/>
              <a:t>‹#›</a:t>
            </a:fld>
            <a:endParaRPr lang="sv-SE"/>
          </a:p>
        </p:txBody>
      </p:sp>
      <p:sp>
        <p:nvSpPr>
          <p:cNvPr id="9" name="Platshållare för innehåll 8"/>
          <p:cNvSpPr>
            <a:spLocks noGrp="1"/>
          </p:cNvSpPr>
          <p:nvPr>
            <p:ph sz="quarter" idx="1"/>
          </p:nvPr>
        </p:nvSpPr>
        <p:spPr>
          <a:xfrm>
            <a:off x="685800" y="1930400"/>
            <a:ext cx="2811780" cy="6096000"/>
          </a:xfrm>
        </p:spPr>
        <p:txBody>
          <a:bodyPr vert="horz"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11" name="Platshållare för innehåll 10"/>
          <p:cNvSpPr>
            <a:spLocks noGrp="1"/>
          </p:cNvSpPr>
          <p:nvPr>
            <p:ph sz="quarter" idx="2"/>
          </p:nvPr>
        </p:nvSpPr>
        <p:spPr>
          <a:xfrm>
            <a:off x="3700463" y="1930400"/>
            <a:ext cx="2811780" cy="6096000"/>
          </a:xfrm>
        </p:spPr>
        <p:txBody>
          <a:bodyPr vert="horz"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85800" y="364067"/>
            <a:ext cx="5829300" cy="1524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85800" y="1930400"/>
            <a:ext cx="2800350" cy="1016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3"/>
          </p:nvPr>
        </p:nvSpPr>
        <p:spPr>
          <a:xfrm>
            <a:off x="3714750" y="1930400"/>
            <a:ext cx="2800350" cy="1016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8436A-A566-4005-ACFD-25B2636D6824}" type="datetimeFigureOut">
              <a:rPr lang="sv-SE" smtClean="0"/>
              <a:t>2020-11-28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DF0A8-C6D2-4563-A4C2-FDC1153AC2B8}" type="slidenum">
              <a:rPr lang="sv-SE" smtClean="0"/>
              <a:t>‹#›</a:t>
            </a:fld>
            <a:endParaRPr lang="sv-SE"/>
          </a:p>
        </p:txBody>
      </p:sp>
      <p:sp>
        <p:nvSpPr>
          <p:cNvPr id="11" name="Platshållare för innehåll 10"/>
          <p:cNvSpPr>
            <a:spLocks noGrp="1"/>
          </p:cNvSpPr>
          <p:nvPr>
            <p:ph sz="half" idx="2"/>
          </p:nvPr>
        </p:nvSpPr>
        <p:spPr>
          <a:xfrm>
            <a:off x="685800" y="2997200"/>
            <a:ext cx="2800350" cy="5181600"/>
          </a:xfrm>
        </p:spPr>
        <p:txBody>
          <a:bodyPr vert="horz"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  <p:sp>
        <p:nvSpPr>
          <p:cNvPr id="13" name="Platshållare för innehåll 12"/>
          <p:cNvSpPr>
            <a:spLocks noGrp="1"/>
          </p:cNvSpPr>
          <p:nvPr>
            <p:ph sz="half" idx="4"/>
          </p:nvPr>
        </p:nvSpPr>
        <p:spPr>
          <a:xfrm>
            <a:off x="3714750" y="2997200"/>
            <a:ext cx="2800350" cy="5181600"/>
          </a:xfrm>
        </p:spPr>
        <p:txBody>
          <a:bodyPr vert="horz"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8436A-A566-4005-ACFD-25B2636D6824}" type="datetimeFigureOut">
              <a:rPr lang="sv-SE" smtClean="0"/>
              <a:t>2020-11-28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DF0A8-C6D2-4563-A4C2-FDC1153AC2B8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8436A-A566-4005-ACFD-25B2636D6824}" type="datetimeFigureOut">
              <a:rPr lang="sv-SE" smtClean="0"/>
              <a:t>2020-11-28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DF0A8-C6D2-4563-A4C2-FDC1153AC2B8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/>
          <p:cNvSpPr/>
          <p:nvPr/>
        </p:nvSpPr>
        <p:spPr>
          <a:xfrm>
            <a:off x="0" y="0"/>
            <a:ext cx="6858000" cy="9144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ektangel med rundade hörn 8"/>
          <p:cNvSpPr/>
          <p:nvPr/>
        </p:nvSpPr>
        <p:spPr>
          <a:xfrm>
            <a:off x="48006" y="93007"/>
            <a:ext cx="6760029" cy="8924544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85800" y="364067"/>
            <a:ext cx="5829300" cy="1524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2"/>
          </p:nvPr>
        </p:nvSpPr>
        <p:spPr>
          <a:xfrm>
            <a:off x="685800" y="2133600"/>
            <a:ext cx="1428750" cy="59944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8436A-A566-4005-ACFD-25B2636D6824}" type="datetimeFigureOut">
              <a:rPr lang="sv-SE" smtClean="0"/>
              <a:t>2020-11-28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7DF0A8-C6D2-4563-A4C2-FDC1153AC2B8}" type="slidenum">
              <a:rPr lang="sv-SE" smtClean="0"/>
              <a:t>‹#›</a:t>
            </a:fld>
            <a:endParaRPr lang="sv-SE"/>
          </a:p>
        </p:txBody>
      </p:sp>
      <p:sp>
        <p:nvSpPr>
          <p:cNvPr id="11" name="Platshållare för innehåll 10"/>
          <p:cNvSpPr>
            <a:spLocks noGrp="1"/>
          </p:cNvSpPr>
          <p:nvPr>
            <p:ph sz="quarter" idx="1"/>
          </p:nvPr>
        </p:nvSpPr>
        <p:spPr>
          <a:xfrm>
            <a:off x="2228850" y="2133600"/>
            <a:ext cx="4286250" cy="5994400"/>
          </a:xfrm>
        </p:spPr>
        <p:txBody>
          <a:bodyPr vert="horz"/>
          <a:lstStyle/>
          <a:p>
            <a:pPr lvl="0" eaLnBrk="1" latinLnBrk="0" hangingPunct="1"/>
            <a:r>
              <a:rPr lang="sv-SE" smtClean="0"/>
              <a:t>Klicka här för att ändra format på bakgrundstexten</a:t>
            </a:r>
          </a:p>
          <a:p>
            <a:pPr lvl="1" eaLnBrk="1" latinLnBrk="0" hangingPunct="1"/>
            <a:r>
              <a:rPr lang="sv-SE" smtClean="0"/>
              <a:t>Nivå två</a:t>
            </a:r>
          </a:p>
          <a:p>
            <a:pPr lvl="2" eaLnBrk="1" latinLnBrk="0" hangingPunct="1"/>
            <a:r>
              <a:rPr lang="sv-SE" smtClean="0"/>
              <a:t>Nivå tre</a:t>
            </a:r>
          </a:p>
          <a:p>
            <a:pPr lvl="3" eaLnBrk="1" latinLnBrk="0" hangingPunct="1"/>
            <a:r>
              <a:rPr lang="sv-SE" smtClean="0"/>
              <a:t>Nivå fyra</a:t>
            </a:r>
          </a:p>
          <a:p>
            <a:pPr lvl="4" eaLnBrk="1" latinLnBrk="0" hangingPunct="1"/>
            <a:r>
              <a:rPr lang="sv-SE" smtClean="0"/>
              <a:t>Nivå fem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85800" y="6534067"/>
            <a:ext cx="5486400" cy="696384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685800" y="7261100"/>
            <a:ext cx="5486400" cy="9144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8436A-A566-4005-ACFD-25B2636D6824}" type="datetimeFigureOut">
              <a:rPr lang="sv-SE" smtClean="0"/>
              <a:t>2020-11-28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>
          <a:xfrm>
            <a:off x="685800" y="8229600"/>
            <a:ext cx="2914650" cy="609600"/>
          </a:xfrm>
        </p:spPr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>
          <a:xfrm>
            <a:off x="109728" y="8278368"/>
            <a:ext cx="342900" cy="609600"/>
          </a:xfrm>
        </p:spPr>
        <p:txBody>
          <a:bodyPr/>
          <a:lstStyle/>
          <a:p>
            <a:fld id="{FE7DF0A8-C6D2-4563-A4C2-FDC1153AC2B8}" type="slidenum">
              <a:rPr lang="sv-SE" smtClean="0"/>
              <a:t>‹#›</a:t>
            </a:fld>
            <a:endParaRPr lang="sv-SE"/>
          </a:p>
        </p:txBody>
      </p:sp>
      <p:sp>
        <p:nvSpPr>
          <p:cNvPr id="11" name="Rektangel 10"/>
          <p:cNvSpPr/>
          <p:nvPr/>
        </p:nvSpPr>
        <p:spPr>
          <a:xfrm flipV="1">
            <a:off x="51230" y="6244740"/>
            <a:ext cx="6755130" cy="12192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ktangel 11"/>
          <p:cNvSpPr/>
          <p:nvPr/>
        </p:nvSpPr>
        <p:spPr>
          <a:xfrm>
            <a:off x="51382" y="6200633"/>
            <a:ext cx="6754979" cy="6095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ktangel 12"/>
          <p:cNvSpPr/>
          <p:nvPr/>
        </p:nvSpPr>
        <p:spPr>
          <a:xfrm>
            <a:off x="51383" y="6364299"/>
            <a:ext cx="6754978" cy="65076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51231" y="88901"/>
            <a:ext cx="6751405" cy="6108700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sv-SE" smtClean="0"/>
              <a:t>Klicka på ikonen för att lägga till en bild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/>
          <p:cNvSpPr/>
          <p:nvPr/>
        </p:nvSpPr>
        <p:spPr>
          <a:xfrm>
            <a:off x="0" y="0"/>
            <a:ext cx="6858000" cy="9144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ektangel med rundade hörn 7"/>
          <p:cNvSpPr/>
          <p:nvPr/>
        </p:nvSpPr>
        <p:spPr>
          <a:xfrm>
            <a:off x="48006" y="93007"/>
            <a:ext cx="6760029" cy="8924544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Platshållare för rubrik 21"/>
          <p:cNvSpPr>
            <a:spLocks noGrp="1"/>
          </p:cNvSpPr>
          <p:nvPr>
            <p:ph type="title"/>
          </p:nvPr>
        </p:nvSpPr>
        <p:spPr>
          <a:xfrm>
            <a:off x="685800" y="366184"/>
            <a:ext cx="5829300" cy="1524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sv-SE" smtClean="0"/>
              <a:t>Klicka här för att ändra format</a:t>
            </a:r>
            <a:endParaRPr kumimoji="0" lang="en-US"/>
          </a:p>
        </p:txBody>
      </p:sp>
      <p:sp>
        <p:nvSpPr>
          <p:cNvPr id="13" name="Platshållare för text 12"/>
          <p:cNvSpPr>
            <a:spLocks noGrp="1"/>
          </p:cNvSpPr>
          <p:nvPr>
            <p:ph type="body" idx="1"/>
          </p:nvPr>
        </p:nvSpPr>
        <p:spPr>
          <a:xfrm>
            <a:off x="685800" y="1930400"/>
            <a:ext cx="5829300" cy="6096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sv-SE" smtClean="0"/>
              <a:t>Klicka här för att ändra format på bakgrundstexten</a:t>
            </a:r>
          </a:p>
          <a:p>
            <a:pPr lvl="1" eaLnBrk="1" latinLnBrk="0" hangingPunct="1"/>
            <a:r>
              <a:rPr kumimoji="0" lang="sv-SE" smtClean="0"/>
              <a:t>Nivå två</a:t>
            </a:r>
          </a:p>
          <a:p>
            <a:pPr lvl="2" eaLnBrk="1" latinLnBrk="0" hangingPunct="1"/>
            <a:r>
              <a:rPr kumimoji="0" lang="sv-SE" smtClean="0"/>
              <a:t>Nivå tre</a:t>
            </a:r>
          </a:p>
          <a:p>
            <a:pPr lvl="3" eaLnBrk="1" latinLnBrk="0" hangingPunct="1"/>
            <a:r>
              <a:rPr kumimoji="0" lang="sv-SE" smtClean="0"/>
              <a:t>Nivå fyra</a:t>
            </a:r>
          </a:p>
          <a:p>
            <a:pPr lvl="4" eaLnBrk="1" latinLnBrk="0" hangingPunct="1"/>
            <a:r>
              <a:rPr kumimoji="0" lang="sv-SE" smtClean="0"/>
              <a:t>Nivå fem</a:t>
            </a:r>
            <a:endParaRPr kumimoji="0" lang="en-US"/>
          </a:p>
        </p:txBody>
      </p:sp>
      <p:sp>
        <p:nvSpPr>
          <p:cNvPr id="14" name="Platshållare för datum 13"/>
          <p:cNvSpPr>
            <a:spLocks noGrp="1"/>
          </p:cNvSpPr>
          <p:nvPr>
            <p:ph type="dt" sz="half" idx="2"/>
          </p:nvPr>
        </p:nvSpPr>
        <p:spPr>
          <a:xfrm>
            <a:off x="4629150" y="8255000"/>
            <a:ext cx="1857375" cy="63500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E98436A-A566-4005-ACFD-25B2636D6824}" type="datetimeFigureOut">
              <a:rPr lang="sv-SE" smtClean="0"/>
              <a:t>2020-11-28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3"/>
          </p:nvPr>
        </p:nvSpPr>
        <p:spPr>
          <a:xfrm>
            <a:off x="685800" y="8229600"/>
            <a:ext cx="2971800" cy="6096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sv-SE"/>
          </a:p>
        </p:txBody>
      </p:sp>
      <p:sp>
        <p:nvSpPr>
          <p:cNvPr id="23" name="Platshållare för bildnummer 22"/>
          <p:cNvSpPr>
            <a:spLocks noGrp="1"/>
          </p:cNvSpPr>
          <p:nvPr>
            <p:ph type="sldNum" sz="quarter" idx="4"/>
          </p:nvPr>
        </p:nvSpPr>
        <p:spPr>
          <a:xfrm>
            <a:off x="109728" y="8280400"/>
            <a:ext cx="342900" cy="6096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FE7DF0A8-C6D2-4563-A4C2-FDC1153AC2B8}" type="slidenum">
              <a:rPr lang="sv-SE" smtClean="0"/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jukskoterskormottobak.com/" TargetMode="External"/><Relationship Id="rId2" Type="http://schemas.openxmlformats.org/officeDocument/2006/relationships/hyperlink" Target="https://simplesignup.se/event/174017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hyperlink" Target="mailto:mona.ringbjer@gmail.co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8704330"/>
              </p:ext>
            </p:extLst>
          </p:nvPr>
        </p:nvGraphicFramePr>
        <p:xfrm>
          <a:off x="188640" y="3275856"/>
          <a:ext cx="6520212" cy="383412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76064"/>
                <a:gridCol w="4032448"/>
                <a:gridCol w="1911700"/>
              </a:tblGrid>
              <a:tr h="181945"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sv-SE" sz="11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E6552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sv-SE" sz="1100" dirty="0" smtClean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Program:</a:t>
                      </a:r>
                      <a:endParaRPr lang="sv-SE" sz="11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E6552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sv-SE" sz="11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E65522"/>
                    </a:solidFill>
                  </a:tcPr>
                </a:tc>
              </a:tr>
              <a:tr h="538135"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sv-SE" sz="14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13.00</a:t>
                      </a:r>
                      <a:endParaRPr lang="sv-SE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E65522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sv-SE" sz="1600" dirty="0" smtClean="0">
                          <a:latin typeface="Calibri" panose="020F0502020204030204" pitchFamily="34" charset="0"/>
                        </a:rPr>
                        <a:t/>
                      </a:r>
                      <a:br>
                        <a:rPr lang="sv-SE" sz="1600" dirty="0" smtClean="0">
                          <a:latin typeface="Calibri" panose="020F0502020204030204" pitchFamily="34" charset="0"/>
                        </a:rPr>
                      </a:br>
                      <a:r>
                        <a:rPr lang="sv-SE" sz="1400" dirty="0" smtClean="0">
                          <a:latin typeface="Calibri" panose="020F0502020204030204" pitchFamily="34" charset="0"/>
                        </a:rPr>
                        <a:t>Välkommen </a:t>
                      </a:r>
                      <a:r>
                        <a:rPr lang="sv-SE" sz="1600" dirty="0" smtClean="0">
                          <a:latin typeface="Calibri" panose="020F0502020204030204" pitchFamily="34" charset="0"/>
                        </a:rPr>
                        <a:t/>
                      </a:r>
                      <a:br>
                        <a:rPr lang="sv-SE" sz="1600" dirty="0" smtClean="0">
                          <a:latin typeface="Calibri" panose="020F0502020204030204" pitchFamily="34" charset="0"/>
                        </a:rPr>
                      </a:br>
                      <a:endParaRPr lang="sv-SE" sz="1600" dirty="0">
                        <a:latin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sv-SE" dirty="0"/>
                    </a:p>
                  </a:txBody>
                  <a:tcPr marL="68580" marR="68580" marT="0" marB="0" anchor="ctr">
                    <a:solidFill>
                      <a:srgbClr val="FFCC99"/>
                    </a:solidFill>
                  </a:tcPr>
                </a:tc>
              </a:tr>
              <a:tr h="656913"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sv-SE" sz="14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13.05</a:t>
                      </a:r>
                      <a:endParaRPr lang="sv-SE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E6552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sv-SE" sz="1400" dirty="0" smtClean="0">
                          <a:effectLst/>
                          <a:latin typeface="Calibri" panose="020F0502020204030204" pitchFamily="34" charset="0"/>
                        </a:rPr>
                        <a:t>Nikotin och dess påverkan på hjärnan. </a:t>
                      </a:r>
                      <a:br>
                        <a:rPr lang="sv-SE" sz="1400" dirty="0" smtClean="0">
                          <a:effectLst/>
                          <a:latin typeface="Calibri" panose="020F0502020204030204" pitchFamily="34" charset="0"/>
                        </a:rPr>
                      </a:br>
                      <a:endParaRPr lang="sv-SE" sz="1400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sv-SE" sz="1400" dirty="0" smtClean="0">
                          <a:effectLst/>
                          <a:latin typeface="Calibri" panose="020F0502020204030204" pitchFamily="34" charset="0"/>
                        </a:rPr>
                        <a:t>Sara Lindholm </a:t>
                      </a:r>
                      <a:br>
                        <a:rPr lang="sv-SE" sz="1400" dirty="0" smtClean="0"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sv-SE" sz="1400" dirty="0" smtClean="0">
                          <a:effectLst/>
                          <a:latin typeface="Calibri" panose="020F0502020204030204" pitchFamily="34" charset="0"/>
                        </a:rPr>
                        <a:t>Med.</a:t>
                      </a:r>
                      <a:r>
                        <a:rPr lang="sv-SE" sz="1400" baseline="0" dirty="0" smtClean="0">
                          <a:effectLst/>
                          <a:latin typeface="Calibri" panose="020F0502020204030204" pitchFamily="34" charset="0"/>
                        </a:rPr>
                        <a:t> Dr. KI</a:t>
                      </a:r>
                      <a:endParaRPr lang="sv-SE" sz="1100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sv-SE" sz="14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13.50</a:t>
                      </a:r>
                      <a:endParaRPr lang="sv-SE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E6552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sv-SE" sz="1400" dirty="0" smtClean="0"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Tobaksavvänjning och psykisk ohälsa</a:t>
                      </a:r>
                      <a:endParaRPr lang="sv-SE" sz="1400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dirty="0" smtClean="0">
                          <a:effectLst/>
                          <a:latin typeface="Calibri" panose="020F0502020204030204" pitchFamily="34" charset="0"/>
                        </a:rPr>
                        <a:t>Ann Post</a:t>
                      </a:r>
                      <a:br>
                        <a:rPr lang="sv-SE" sz="1400" dirty="0" smtClean="0"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sv-SE" sz="14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Tobaksavv.expert</a:t>
                      </a:r>
                      <a:endParaRPr lang="sv-SE" sz="1400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FCC99"/>
                    </a:solidFill>
                  </a:tcPr>
                </a:tc>
              </a:tr>
              <a:tr h="579359"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sv-SE" sz="14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14.15</a:t>
                      </a:r>
                      <a:endParaRPr lang="sv-SE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E6552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sv-SE" sz="1400" dirty="0" smtClean="0"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Tobaksavvänjning på andra språk – hur går det?</a:t>
                      </a: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sv-SE" sz="1400" dirty="0" smtClean="0"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Sofia Shakibi Momtaz</a:t>
                      </a:r>
                    </a:p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sv-SE" sz="1400" dirty="0" smtClean="0"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Sluta-Röka-Linjen</a:t>
                      </a:r>
                      <a:endParaRPr lang="sv-SE" sz="1400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</a:tr>
              <a:tr h="545835"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sv-SE" sz="14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14.30</a:t>
                      </a:r>
                      <a:endParaRPr lang="sv-SE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E6552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dirty="0" smtClean="0"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Rökstoppsdatabasen – ett </a:t>
                      </a:r>
                      <a:r>
                        <a:rPr lang="sv-SE" sz="1400" dirty="0" smtClean="0"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behandlingsverktyg</a:t>
                      </a:r>
                      <a:endParaRPr lang="sv-SE" sz="1400" dirty="0" smtClean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FCC99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sv-SE" sz="1400" dirty="0" smtClean="0"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Matz Larsson Överläkare/docent</a:t>
                      </a:r>
                      <a:r>
                        <a:rPr lang="sv-SE" sz="1400" baseline="0" dirty="0" smtClean="0">
                          <a:effectLst/>
                          <a:latin typeface="Calibri" panose="020F0502020204030204" pitchFamily="34" charset="0"/>
                          <a:ea typeface="Calibri"/>
                          <a:cs typeface="Times New Roman"/>
                        </a:rPr>
                        <a:t> Lunds Universitet</a:t>
                      </a:r>
                      <a:endParaRPr lang="sv-SE" sz="1400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FCC99"/>
                    </a:solidFill>
                  </a:tcPr>
                </a:tc>
              </a:tr>
              <a:tr h="42425"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sv-SE" sz="14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-15.00</a:t>
                      </a:r>
                      <a:endParaRPr lang="sv-SE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E65522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sv-SE" sz="1400" dirty="0" smtClean="0">
                          <a:effectLst/>
                          <a:latin typeface="Calibri" panose="020F0502020204030204" pitchFamily="34" charset="0"/>
                        </a:rPr>
                        <a:t/>
                      </a:r>
                      <a:br>
                        <a:rPr lang="sv-SE" sz="1400" dirty="0" smtClean="0"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sv-SE" sz="1400" dirty="0" smtClean="0">
                          <a:effectLst/>
                          <a:latin typeface="Calibri" panose="020F0502020204030204" pitchFamily="34" charset="0"/>
                        </a:rPr>
                        <a:t>Avslut och </a:t>
                      </a:r>
                      <a:r>
                        <a:rPr lang="sv-SE" sz="1400" dirty="0" smtClean="0">
                          <a:effectLst/>
                          <a:latin typeface="Calibri" panose="020F0502020204030204" pitchFamily="34" charset="0"/>
                        </a:rPr>
                        <a:t>sammanfattning</a:t>
                      </a:r>
                      <a:endParaRPr lang="sv-SE" sz="1400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sv-SE" sz="1400" dirty="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sv-SE" sz="1400" dirty="0">
                        <a:effectLst/>
                        <a:latin typeface="Calibri" panose="020F050202020403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FFFFCC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Tabell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424279"/>
              </p:ext>
            </p:extLst>
          </p:nvPr>
        </p:nvGraphicFramePr>
        <p:xfrm>
          <a:off x="60777" y="119084"/>
          <a:ext cx="6624736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69675"/>
                <a:gridCol w="3255061"/>
              </a:tblGrid>
              <a:tr h="2078718">
                <a:tc>
                  <a:txBody>
                    <a:bodyPr/>
                    <a:lstStyle/>
                    <a:p>
                      <a:r>
                        <a:rPr lang="sv-SE" dirty="0" smtClean="0"/>
                        <a:t>Kronoberg</a:t>
                      </a:r>
                      <a:endParaRPr lang="sv-SE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sv-SE" sz="1400" dirty="0" smtClean="0">
                          <a:solidFill>
                            <a:schemeClr val="tx1"/>
                          </a:solidFill>
                        </a:rPr>
                        <a:t>INBJUDAN TILL WEBBINARIUM</a:t>
                      </a:r>
                      <a:br>
                        <a:rPr lang="sv-SE" sz="1400" dirty="0" smtClean="0">
                          <a:solidFill>
                            <a:schemeClr val="tx1"/>
                          </a:solidFill>
                        </a:rPr>
                      </a:br>
                      <a:endParaRPr lang="sv-SE" sz="140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sv-SE" sz="1400" dirty="0" smtClean="0">
                          <a:solidFill>
                            <a:schemeClr val="tx1"/>
                          </a:solidFill>
                        </a:rPr>
                        <a:t/>
                      </a:r>
                      <a:br>
                        <a:rPr lang="sv-SE" sz="1400" dirty="0" smtClean="0">
                          <a:solidFill>
                            <a:schemeClr val="tx1"/>
                          </a:solidFill>
                        </a:rPr>
                      </a:br>
                      <a:r>
                        <a:rPr lang="sv-SE" sz="1400" b="0" baseline="0" dirty="0" smtClean="0">
                          <a:solidFill>
                            <a:schemeClr val="tx1"/>
                          </a:solidFill>
                        </a:rPr>
                        <a:t>Tid: Onsdag 9 december 2020 </a:t>
                      </a:r>
                      <a:br>
                        <a:rPr lang="sv-SE" sz="1400" b="0" baseline="0" dirty="0" smtClean="0">
                          <a:solidFill>
                            <a:schemeClr val="tx1"/>
                          </a:solidFill>
                        </a:rPr>
                      </a:br>
                      <a:r>
                        <a:rPr lang="sv-SE" sz="1400" b="0" baseline="0" dirty="0" smtClean="0">
                          <a:solidFill>
                            <a:schemeClr val="tx1"/>
                          </a:solidFill>
                        </a:rPr>
                        <a:t>Kl. 13.00 – 15.00</a:t>
                      </a:r>
                      <a:br>
                        <a:rPr lang="sv-SE" sz="1400" b="0" baseline="0" dirty="0" smtClean="0">
                          <a:solidFill>
                            <a:schemeClr val="tx1"/>
                          </a:solidFill>
                        </a:rPr>
                      </a:br>
                      <a:r>
                        <a:rPr lang="sv-SE" sz="1400" b="0" baseline="0" dirty="0" smtClean="0">
                          <a:solidFill>
                            <a:schemeClr val="tx1"/>
                          </a:solidFill>
                        </a:rPr>
                        <a:t>Kostnadsfritt</a:t>
                      </a:r>
                      <a:br>
                        <a:rPr lang="sv-SE" sz="1400" b="0" baseline="0" dirty="0" smtClean="0">
                          <a:solidFill>
                            <a:schemeClr val="tx1"/>
                          </a:solidFill>
                        </a:rPr>
                      </a:br>
                      <a:r>
                        <a:rPr lang="sv-SE" sz="1400" b="0" baseline="0" dirty="0" smtClean="0">
                          <a:solidFill>
                            <a:srgbClr val="E65522"/>
                          </a:solidFill>
                          <a:hlinkClick r:id="rId2"/>
                        </a:rPr>
                        <a:t>Anmälan</a:t>
                      </a:r>
                      <a:endParaRPr lang="sv-SE" sz="1400" b="0" baseline="0" dirty="0" smtClean="0">
                        <a:solidFill>
                          <a:srgbClr val="E65522"/>
                        </a:solidFill>
                      </a:endParaRPr>
                    </a:p>
                    <a:p>
                      <a:r>
                        <a:rPr lang="sv-SE" sz="1400" b="0" baseline="0" dirty="0" smtClean="0">
                          <a:solidFill>
                            <a:schemeClr val="tx1"/>
                          </a:solidFill>
                        </a:rPr>
                        <a:t>Anmälan finns även på hemsidan:  </a:t>
                      </a:r>
                      <a:r>
                        <a:rPr lang="sv-SE" sz="1400" b="0" baseline="0" dirty="0" smtClean="0">
                          <a:solidFill>
                            <a:schemeClr val="tx1"/>
                          </a:solidFill>
                          <a:hlinkClick r:id="rId3"/>
                        </a:rPr>
                        <a:t>www.sjukskoterskormottobak.com</a:t>
                      </a:r>
                      <a:endParaRPr lang="sv-SE" sz="1400" b="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sv-SE" sz="1400" b="0" baseline="0" dirty="0" smtClean="0">
                          <a:solidFill>
                            <a:schemeClr val="tx1"/>
                          </a:solidFill>
                        </a:rPr>
                        <a:t>Kontakt: </a:t>
                      </a:r>
                      <a:r>
                        <a:rPr lang="sv-SE" sz="1400" b="0" baseline="0" dirty="0" smtClean="0">
                          <a:solidFill>
                            <a:schemeClr val="tx1"/>
                          </a:solidFill>
                          <a:hlinkClick r:id="rId4"/>
                        </a:rPr>
                        <a:t>mona.ringbjer@gmail.com</a:t>
                      </a:r>
                      <a:endParaRPr lang="sv-SE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CC99"/>
                    </a:solidFill>
                  </a:tcPr>
                </a:tc>
              </a:tr>
            </a:tbl>
          </a:graphicData>
        </a:graphic>
      </p:graphicFrame>
      <p:sp>
        <p:nvSpPr>
          <p:cNvPr id="8" name="Rubrik 7"/>
          <p:cNvSpPr>
            <a:spLocks noGrp="1"/>
          </p:cNvSpPr>
          <p:nvPr>
            <p:ph type="ctrTitle" idx="4294967295"/>
          </p:nvPr>
        </p:nvSpPr>
        <p:spPr>
          <a:xfrm>
            <a:off x="0" y="2339975"/>
            <a:ext cx="6530975" cy="936625"/>
          </a:xfrm>
        </p:spPr>
        <p:txBody>
          <a:bodyPr>
            <a:normAutofit/>
          </a:bodyPr>
          <a:lstStyle/>
          <a:p>
            <a:pPr algn="l"/>
            <a:r>
              <a:rPr lang="sv-SE" sz="1200" dirty="0" smtClean="0">
                <a:solidFill>
                  <a:schemeClr val="tx1"/>
                </a:solidFill>
                <a:latin typeface="Calibri" panose="020F0502020204030204" pitchFamily="34" charset="0"/>
              </a:rPr>
              <a:t/>
            </a:r>
            <a:br>
              <a:rPr lang="sv-SE" sz="1200" dirty="0" smtClean="0">
                <a:solidFill>
                  <a:schemeClr val="tx1"/>
                </a:solidFill>
                <a:latin typeface="Calibri" panose="020F0502020204030204" pitchFamily="34" charset="0"/>
              </a:rPr>
            </a:br>
            <a:r>
              <a:rPr lang="sv-SE" sz="1200" dirty="0" smtClean="0">
                <a:solidFill>
                  <a:schemeClr val="tx1"/>
                </a:solidFill>
                <a:latin typeface="Calibri" panose="020F0502020204030204" pitchFamily="34" charset="0"/>
              </a:rPr>
              <a:t>En eftermiddag som riktar sig till dig </a:t>
            </a:r>
            <a:r>
              <a:rPr lang="sv-SE" sz="1200" dirty="0">
                <a:solidFill>
                  <a:schemeClr val="tx1"/>
                </a:solidFill>
                <a:latin typeface="Calibri" panose="020F0502020204030204" pitchFamily="34" charset="0"/>
              </a:rPr>
              <a:t>som arbetar inom </a:t>
            </a:r>
            <a:r>
              <a:rPr lang="sv-SE" sz="1200" dirty="0" smtClean="0">
                <a:solidFill>
                  <a:schemeClr val="tx1"/>
                </a:solidFill>
                <a:latin typeface="Calibri" panose="020F0502020204030204" pitchFamily="34" charset="0"/>
              </a:rPr>
              <a:t>sluten/öppenvården/hälsovård </a:t>
            </a:r>
            <a:r>
              <a:rPr lang="sv-SE" sz="1200" dirty="0">
                <a:solidFill>
                  <a:schemeClr val="tx1"/>
                </a:solidFill>
                <a:latin typeface="Calibri" panose="020F0502020204030204" pitchFamily="34" charset="0"/>
              </a:rPr>
              <a:t>och är intresserad av hur </a:t>
            </a:r>
            <a:r>
              <a:rPr lang="sv-SE" sz="1200" dirty="0" smtClean="0">
                <a:solidFill>
                  <a:schemeClr val="tx1"/>
                </a:solidFill>
                <a:latin typeface="Calibri" panose="020F0502020204030204" pitchFamily="34" charset="0"/>
              </a:rPr>
              <a:t>nikotinberoendet påverkar  människor och hur du kan stödja till tobaksstopp. </a:t>
            </a:r>
            <a:endParaRPr lang="sv-SE" sz="120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2" name="textruta 1"/>
          <p:cNvSpPr txBox="1"/>
          <p:nvPr/>
        </p:nvSpPr>
        <p:spPr>
          <a:xfrm rot="20456560">
            <a:off x="285868" y="445458"/>
            <a:ext cx="317550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400" dirty="0" smtClean="0">
                <a:latin typeface="Calibri" panose="020F0502020204030204" pitchFamily="34" charset="0"/>
              </a:rPr>
              <a:t>Hur kan du möta nikotinberoende?</a:t>
            </a:r>
            <a:r>
              <a:rPr lang="sv-SE" sz="2400" dirty="0">
                <a:latin typeface="Calibri" panose="020F0502020204030204" pitchFamily="34" charset="0"/>
              </a:rPr>
              <a:t/>
            </a:r>
            <a:br>
              <a:rPr lang="sv-SE" sz="2400" dirty="0">
                <a:latin typeface="Calibri" panose="020F0502020204030204" pitchFamily="34" charset="0"/>
              </a:rPr>
            </a:br>
            <a:endParaRPr lang="sv-SE" sz="2400" dirty="0">
              <a:latin typeface="Calibri" panose="020F0502020204030204" pitchFamily="34" charset="0"/>
              <a:ea typeface="Calibri"/>
              <a:cs typeface="Times New Roman"/>
            </a:endParaRPr>
          </a:p>
          <a:p>
            <a:r>
              <a:rPr lang="sv-SE" sz="2400" dirty="0" smtClean="0"/>
              <a:t> </a:t>
            </a:r>
            <a:endParaRPr lang="sv-SE" sz="2400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2896" y="7812360"/>
            <a:ext cx="1746219" cy="936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ruta 4"/>
          <p:cNvSpPr txBox="1"/>
          <p:nvPr/>
        </p:nvSpPr>
        <p:spPr>
          <a:xfrm>
            <a:off x="187111" y="7311210"/>
            <a:ext cx="25383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 smtClean="0"/>
              <a:t>Varmt välkomna att delta!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432427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gendom">
  <a:themeElements>
    <a:clrScheme name="Egendom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gendom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gendom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769</TotalTime>
  <Words>61</Words>
  <Application>Microsoft Office PowerPoint</Application>
  <PresentationFormat>Bildspel på skärmen (4:3)</PresentationFormat>
  <Paragraphs>28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2" baseType="lpstr">
      <vt:lpstr>Egendom</vt:lpstr>
      <vt:lpstr> En eftermiddag som riktar sig till dig som arbetar inom sluten/öppenvården/hälsovård och är intresserad av hur nikotinberoendet påverkar  människor och hur du kan stödja till tobaksstopp.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Mona Ringbjer</dc:creator>
  <cp:lastModifiedBy>Mona Ringbjer</cp:lastModifiedBy>
  <cp:revision>41</cp:revision>
  <cp:lastPrinted>2017-09-14T17:47:06Z</cp:lastPrinted>
  <dcterms:created xsi:type="dcterms:W3CDTF">2017-09-03T16:56:46Z</dcterms:created>
  <dcterms:modified xsi:type="dcterms:W3CDTF">2020-11-28T09:15:51Z</dcterms:modified>
</cp:coreProperties>
</file>